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7" autoAdjust="0"/>
    <p:restoredTop sz="94660"/>
  </p:normalViewPr>
  <p:slideViewPr>
    <p:cSldViewPr>
      <p:cViewPr varScale="1">
        <p:scale>
          <a:sx n="87" d="100"/>
          <a:sy n="87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CB1D-20AD-451A-8503-29DDB4B64B18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5957-FF3F-46A8-89FC-1B36B4A08F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CB1D-20AD-451A-8503-29DDB4B64B18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5957-FF3F-46A8-89FC-1B36B4A08F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CB1D-20AD-451A-8503-29DDB4B64B18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5957-FF3F-46A8-89FC-1B36B4A08F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CB1D-20AD-451A-8503-29DDB4B64B18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5957-FF3F-46A8-89FC-1B36B4A08F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CB1D-20AD-451A-8503-29DDB4B64B18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5957-FF3F-46A8-89FC-1B36B4A08F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CB1D-20AD-451A-8503-29DDB4B64B18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5957-FF3F-46A8-89FC-1B36B4A08F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CB1D-20AD-451A-8503-29DDB4B64B18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5957-FF3F-46A8-89FC-1B36B4A08F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CB1D-20AD-451A-8503-29DDB4B64B18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5957-FF3F-46A8-89FC-1B36B4A08F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CB1D-20AD-451A-8503-29DDB4B64B18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5957-FF3F-46A8-89FC-1B36B4A08F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CB1D-20AD-451A-8503-29DDB4B64B18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5957-FF3F-46A8-89FC-1B36B4A08F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CB1D-20AD-451A-8503-29DDB4B64B18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5957-FF3F-46A8-89FC-1B36B4A08F9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CCB1D-20AD-451A-8503-29DDB4B64B18}" type="datetimeFigureOut">
              <a:rPr lang="pt-BR" smtClean="0"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85957-FF3F-46A8-89FC-1B36B4A08F95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acebook.com/JovensdeMercedes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acebook.com/JovensdeMercedes/photos/a.105985390745477/105986194078730/?type=1&amp;theate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JovensdeMercedes/photos/p.118608736149809/118608736149809/?type=1&amp;theate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856984" cy="115212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BR" sz="2400" b="1" dirty="0" smtClean="0"/>
              <a:t>AÇÃO 02: PÁGINA SOCIAL ON-LINE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200" b="1" dirty="0" smtClean="0"/>
              <a:t>JOVENS MERCEDENSES CONECTADOS PARA O BEM 2019</a:t>
            </a:r>
            <a:r>
              <a:rPr lang="pt-BR" sz="2400" dirty="0" smtClean="0">
                <a:solidFill>
                  <a:srgbClr val="FF0000"/>
                </a:solidFill>
              </a:rPr>
              <a:t/>
            </a:r>
            <a:br>
              <a:rPr lang="pt-BR" sz="2400" dirty="0" smtClean="0">
                <a:solidFill>
                  <a:srgbClr val="FF0000"/>
                </a:solidFill>
              </a:rPr>
            </a:b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5" y="1484784"/>
            <a:ext cx="8784976" cy="5184576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l"/>
            <a:r>
              <a:rPr lang="pt-BR" sz="2800" dirty="0" smtClean="0">
                <a:solidFill>
                  <a:schemeClr val="tx1"/>
                </a:solidFill>
              </a:rPr>
              <a:t>Todas as ações dos Jovens Mercedenses Conectados Para o Bem 2019, estarão postadas na </a:t>
            </a:r>
            <a:r>
              <a:rPr lang="pt-BR" sz="2800" dirty="0" smtClean="0">
                <a:solidFill>
                  <a:schemeClr val="tx1"/>
                </a:solidFill>
              </a:rPr>
              <a:t>página, a seguir</a:t>
            </a:r>
            <a:r>
              <a:rPr lang="pt-BR" b="1" dirty="0" smtClean="0">
                <a:solidFill>
                  <a:schemeClr val="tx1"/>
                </a:solidFill>
              </a:rPr>
              <a:t>:</a:t>
            </a:r>
            <a:endParaRPr lang="pt-BR" b="1" dirty="0" smtClean="0">
              <a:solidFill>
                <a:schemeClr val="tx1"/>
              </a:solidFill>
            </a:endParaRPr>
          </a:p>
          <a:p>
            <a:pPr algn="l"/>
            <a:r>
              <a:rPr lang="pt-BR" dirty="0" smtClean="0">
                <a:hlinkClick r:id="rId2"/>
              </a:rPr>
              <a:t>https</a:t>
            </a:r>
            <a:r>
              <a:rPr lang="pt-BR" dirty="0">
                <a:hlinkClick r:id="rId2"/>
              </a:rPr>
              <a:t>://www.facebook.com/JovensdeMercedes</a:t>
            </a:r>
            <a:r>
              <a:rPr lang="pt-BR" dirty="0" smtClean="0">
                <a:hlinkClick r:id="rId2"/>
              </a:rPr>
              <a:t>/</a:t>
            </a:r>
            <a:endParaRPr lang="pt-BR" dirty="0" smtClean="0"/>
          </a:p>
          <a:p>
            <a:pPr algn="l"/>
            <a:r>
              <a:rPr lang="pt-BR" smtClean="0">
                <a:solidFill>
                  <a:schemeClr val="tx1"/>
                </a:solidFill>
              </a:rPr>
              <a:t>A </a:t>
            </a:r>
            <a:r>
              <a:rPr lang="pt-BR" dirty="0" smtClean="0">
                <a:solidFill>
                  <a:schemeClr val="tx1"/>
                </a:solidFill>
              </a:rPr>
              <a:t>página foi criada no dia 30/06/2019 pelos seguintes Jovens</a:t>
            </a:r>
            <a:r>
              <a:rPr lang="pt-BR" b="1" dirty="0" smtClean="0">
                <a:solidFill>
                  <a:schemeClr val="tx1"/>
                </a:solidFill>
              </a:rPr>
              <a:t>: </a:t>
            </a:r>
            <a:endParaRPr lang="pt-BR" b="1" dirty="0" smtClean="0">
              <a:solidFill>
                <a:schemeClr val="tx1"/>
              </a:solidFill>
            </a:endParaRPr>
          </a:p>
          <a:p>
            <a:pPr algn="l"/>
            <a:endParaRPr lang="pt-BR" b="1" dirty="0" smtClean="0">
              <a:solidFill>
                <a:schemeClr val="tx1"/>
              </a:solidFill>
            </a:endParaRPr>
          </a:p>
          <a:p>
            <a:pPr algn="l"/>
            <a:r>
              <a:rPr lang="pt-BR" b="1" dirty="0" smtClean="0">
                <a:solidFill>
                  <a:schemeClr val="tx1"/>
                </a:solidFill>
              </a:rPr>
              <a:t>João </a:t>
            </a:r>
            <a:r>
              <a:rPr lang="pt-BR" b="1" dirty="0">
                <a:solidFill>
                  <a:schemeClr val="tx1"/>
                </a:solidFill>
              </a:rPr>
              <a:t>Vitor Willemann, </a:t>
            </a:r>
            <a:endParaRPr lang="pt-BR" b="1" dirty="0" smtClean="0">
              <a:solidFill>
                <a:schemeClr val="tx1"/>
              </a:solidFill>
            </a:endParaRPr>
          </a:p>
          <a:p>
            <a:pPr algn="l"/>
            <a:r>
              <a:rPr lang="pt-BR" b="1" dirty="0" smtClean="0">
                <a:solidFill>
                  <a:schemeClr val="tx1"/>
                </a:solidFill>
              </a:rPr>
              <a:t>Sabrina </a:t>
            </a:r>
            <a:r>
              <a:rPr lang="pt-BR" b="1" dirty="0">
                <a:solidFill>
                  <a:schemeClr val="tx1"/>
                </a:solidFill>
              </a:rPr>
              <a:t>Gabrieli Schulz </a:t>
            </a:r>
            <a:endParaRPr lang="pt-BR" b="1" dirty="0" smtClean="0">
              <a:solidFill>
                <a:schemeClr val="tx1"/>
              </a:solidFill>
            </a:endParaRPr>
          </a:p>
          <a:p>
            <a:pPr algn="l"/>
            <a:r>
              <a:rPr lang="pt-BR" b="1" dirty="0" smtClean="0">
                <a:solidFill>
                  <a:schemeClr val="tx1"/>
                </a:solidFill>
              </a:rPr>
              <a:t>Alejandro </a:t>
            </a:r>
            <a:r>
              <a:rPr lang="pt-BR" b="1" dirty="0">
                <a:solidFill>
                  <a:schemeClr val="tx1"/>
                </a:solidFill>
              </a:rPr>
              <a:t>Teixeira </a:t>
            </a:r>
            <a:endParaRPr lang="pt-BR" b="1" dirty="0" smtClean="0">
              <a:solidFill>
                <a:schemeClr val="tx1"/>
              </a:solidFill>
            </a:endParaRPr>
          </a:p>
          <a:p>
            <a:pPr algn="l"/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b="1" dirty="0" smtClean="0">
              <a:solidFill>
                <a:schemeClr val="tx1"/>
              </a:solidFill>
            </a:endParaRP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7" y="231384"/>
            <a:ext cx="1027314" cy="86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062" y="260937"/>
            <a:ext cx="863002" cy="86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3390309" cy="253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181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5" y="2914802"/>
            <a:ext cx="3830385" cy="2872790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21" y="2913179"/>
            <a:ext cx="3832550" cy="2874413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29435" y="116632"/>
            <a:ext cx="8856984" cy="135902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BR" sz="2400" b="1" dirty="0" smtClean="0"/>
              <a:t>AÇÃO 02: PÁGINA SOCIAL ON-LINE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200" b="1" dirty="0" smtClean="0"/>
              <a:t>JOVENS MERCEDENSES CONECTADOS PARA O BEM 2019</a:t>
            </a:r>
            <a:r>
              <a:rPr lang="pt-BR" sz="2400" dirty="0" smtClean="0">
                <a:solidFill>
                  <a:srgbClr val="FF0000"/>
                </a:solidFill>
              </a:rPr>
              <a:t/>
            </a:r>
            <a:br>
              <a:rPr lang="pt-BR" sz="2400" dirty="0" smtClean="0">
                <a:solidFill>
                  <a:srgbClr val="FF0000"/>
                </a:solidFill>
              </a:rPr>
            </a:br>
            <a:endParaRPr lang="pt-BR" sz="2400" dirty="0">
              <a:solidFill>
                <a:srgbClr val="FF0000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85" y="393686"/>
            <a:ext cx="868796" cy="73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062" y="260937"/>
            <a:ext cx="863002" cy="86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1520" y="1700808"/>
            <a:ext cx="828092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Momento que que estamos criando a página!!! Pura emoção!!!</a:t>
            </a:r>
          </a:p>
          <a:p>
            <a:endParaRPr lang="pt-BR" dirty="0"/>
          </a:p>
          <a:p>
            <a:pPr algn="ctr"/>
            <a:r>
              <a:rPr lang="pt-BR" dirty="0" smtClean="0"/>
              <a:t>https</a:t>
            </a:r>
            <a:r>
              <a:rPr lang="pt-BR" dirty="0"/>
              <a:t>://www.facebook.com/JovensdeMercedes/</a:t>
            </a:r>
          </a:p>
        </p:txBody>
      </p:sp>
    </p:spTree>
    <p:extLst>
      <p:ext uri="{BB962C8B-B14F-4D97-AF65-F5344CB8AC3E}">
        <p14:creationId xmlns:p14="http://schemas.microsoft.com/office/powerpoint/2010/main" val="98703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9435" y="1700808"/>
            <a:ext cx="8543629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dirty="0" smtClean="0">
                <a:hlinkClick r:id="rId2"/>
              </a:rPr>
              <a:t>https</a:t>
            </a:r>
            <a:r>
              <a:rPr lang="pt-BR" sz="1800" dirty="0">
                <a:hlinkClick r:id="rId2"/>
              </a:rPr>
              <a:t>://www.facebook.com/JovensdeMercedes/photos/a.105985390745477/105986194078730/?</a:t>
            </a:r>
            <a:r>
              <a:rPr lang="pt-BR" sz="1800" dirty="0" smtClean="0">
                <a:hlinkClick r:id="rId2"/>
              </a:rPr>
              <a:t>type=1&amp;theater</a:t>
            </a:r>
            <a:endParaRPr lang="pt-BR" sz="1800" dirty="0" smtClean="0"/>
          </a:p>
          <a:p>
            <a:pPr marL="0" indent="0">
              <a:buNone/>
            </a:pPr>
            <a:endParaRPr lang="pt-BR" sz="18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29435" y="116632"/>
            <a:ext cx="8663045" cy="13590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AÇÃO 02: PÁGINA SOCIAL ON-LINE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200" b="1" dirty="0" smtClean="0"/>
              <a:t>JOVENS MERCEDENSES CONECTADOS PARA O BEM 2019</a:t>
            </a:r>
            <a:r>
              <a:rPr lang="pt-BR" sz="2400" dirty="0" smtClean="0">
                <a:solidFill>
                  <a:srgbClr val="FF0000"/>
                </a:solidFill>
              </a:rPr>
              <a:t/>
            </a:r>
            <a:br>
              <a:rPr lang="pt-BR" sz="2400" dirty="0" smtClean="0">
                <a:solidFill>
                  <a:srgbClr val="FF0000"/>
                </a:solidFill>
              </a:rPr>
            </a:br>
            <a:endParaRPr lang="pt-BR" sz="2400" dirty="0">
              <a:solidFill>
                <a:srgbClr val="FF0000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85" y="393686"/>
            <a:ext cx="868796" cy="73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062" y="260937"/>
            <a:ext cx="863002" cy="86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28" y="3071992"/>
            <a:ext cx="3528392" cy="3481664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403648" y="2708921"/>
            <a:ext cx="5454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solidFill>
                  <a:srgbClr val="FF0000"/>
                </a:solidFill>
              </a:rPr>
              <a:t>FOTO DE CAPARA DA PÁGINA SOCIAL </a:t>
            </a:r>
          </a:p>
          <a:p>
            <a:endParaRPr lang="pt-B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47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533068"/>
            <a:ext cx="5976664" cy="397928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62134" y="2060848"/>
            <a:ext cx="854075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 </a:t>
            </a:r>
            <a:r>
              <a:rPr lang="pt-BR" sz="3200" dirty="0" smtClean="0"/>
              <a:t>Lema </a:t>
            </a:r>
            <a:r>
              <a:rPr lang="pt-BR" sz="3200" dirty="0"/>
              <a:t>do Grupo:  </a:t>
            </a: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</a:rPr>
              <a:t>Raízes que energizam vidas!</a:t>
            </a:r>
          </a:p>
          <a:p>
            <a:pPr algn="ctr"/>
            <a:r>
              <a:rPr lang="pt-BR" sz="3200" dirty="0"/>
              <a:t>Causa: </a:t>
            </a:r>
            <a:r>
              <a:rPr lang="pt-BR" sz="3200" i="1" dirty="0">
                <a:solidFill>
                  <a:schemeClr val="accent3">
                    <a:lumMod val="75000"/>
                  </a:schemeClr>
                </a:solidFill>
              </a:rPr>
              <a:t>Humanos</a:t>
            </a:r>
            <a:r>
              <a:rPr lang="pt-BR" sz="3200" b="1" i="1" dirty="0">
                <a:solidFill>
                  <a:schemeClr val="accent3">
                    <a:lumMod val="75000"/>
                  </a:schemeClr>
                </a:solidFill>
              </a:rPr>
              <a:t> e natureza, em harmonia</a:t>
            </a:r>
            <a:r>
              <a:rPr lang="pt-BR" sz="3200" b="1" i="1" dirty="0" smtClean="0">
                <a:solidFill>
                  <a:schemeClr val="accent3">
                    <a:lumMod val="75000"/>
                  </a:schemeClr>
                </a:solidFill>
              </a:rPr>
              <a:t>!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3" y="71184"/>
            <a:ext cx="8785225" cy="14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62134" y="884329"/>
            <a:ext cx="854075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400" dirty="0" smtClean="0"/>
          </a:p>
          <a:p>
            <a:pPr algn="ctr"/>
            <a:endParaRPr lang="pt-BR" sz="1400" dirty="0"/>
          </a:p>
          <a:p>
            <a:pPr algn="ctr"/>
            <a:endParaRPr lang="pt-BR" sz="1400" dirty="0" smtClean="0"/>
          </a:p>
          <a:p>
            <a:pPr algn="ctr"/>
            <a:r>
              <a:rPr lang="pt-BR" sz="1600" dirty="0" smtClean="0">
                <a:solidFill>
                  <a:srgbClr val="FF0000"/>
                </a:solidFill>
              </a:rPr>
              <a:t>FOTO DO  DA PÁGINA SOCIAL ON-LINE</a:t>
            </a:r>
          </a:p>
          <a:p>
            <a:pPr algn="ctr"/>
            <a:r>
              <a:rPr lang="pt-BR" sz="1400" dirty="0" smtClean="0">
                <a:hlinkClick r:id="rId4"/>
              </a:rPr>
              <a:t>https</a:t>
            </a:r>
            <a:r>
              <a:rPr lang="pt-BR" sz="1400" dirty="0">
                <a:hlinkClick r:id="rId4"/>
              </a:rPr>
              <a:t>://www.facebook.com/JovensdeMercedes/photos/p.118608736149809/118608736149809/?type=1&amp;theater</a:t>
            </a:r>
            <a:endParaRPr lang="pt-BR" sz="1400" dirty="0"/>
          </a:p>
          <a:p>
            <a:pPr algn="ctr"/>
            <a:endParaRPr lang="pt-BR" sz="1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55" y="344613"/>
            <a:ext cx="8556097" cy="866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397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2" y="264257"/>
            <a:ext cx="8785225" cy="557076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13972" y="5776743"/>
            <a:ext cx="8785225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dirty="0" smtClean="0"/>
              <a:t>Lema </a:t>
            </a:r>
            <a:r>
              <a:rPr lang="pt-BR" sz="2800" dirty="0"/>
              <a:t>do Grupo:  Raízes que energizam vidas!</a:t>
            </a:r>
          </a:p>
          <a:p>
            <a:pPr algn="ctr"/>
            <a:r>
              <a:rPr lang="pt-BR" sz="2800" dirty="0"/>
              <a:t>Causa: Humanos e natureza, em harmonia</a:t>
            </a:r>
            <a:r>
              <a:rPr lang="pt-BR" sz="2800" dirty="0" smtClean="0"/>
              <a:t>!</a:t>
            </a:r>
            <a:endParaRPr lang="pt-BR" sz="28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319" y="5835018"/>
            <a:ext cx="860382" cy="83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18" y="5888534"/>
            <a:ext cx="856998" cy="72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3" y="188640"/>
            <a:ext cx="878522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18" y="356914"/>
            <a:ext cx="85407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267744" y="1222101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FOTO DO HISTÓRICO DA PÁGINA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28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371"/>
            <a:ext cx="6264696" cy="300684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2" r="19592" b="25032"/>
          <a:stretch/>
        </p:blipFill>
        <p:spPr>
          <a:xfrm>
            <a:off x="1835696" y="4182726"/>
            <a:ext cx="5616624" cy="261208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91"/>
            <a:ext cx="8785225" cy="119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66437"/>
            <a:ext cx="85598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619672" y="846958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70C0"/>
                </a:solidFill>
              </a:rPr>
              <a:t>Histórico da Página</a:t>
            </a:r>
            <a:endParaRPr lang="pt-B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471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144</Words>
  <Application>Microsoft Office PowerPoint</Application>
  <PresentationFormat>Apresentação na tela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AÇÃO 02: PÁGINA SOCIAL ON-LINE JOVENS MERCEDENSES CONECTADOS PARA O BEM 2019 </vt:lpstr>
      <vt:lpstr>AÇÃO 02: PÁGINA SOCIAL ON-LINE JOVENS MERCEDENSES CONECTADOS PARA O BEM 2019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Esporte</cp:lastModifiedBy>
  <cp:revision>48</cp:revision>
  <dcterms:created xsi:type="dcterms:W3CDTF">2018-04-25T17:15:01Z</dcterms:created>
  <dcterms:modified xsi:type="dcterms:W3CDTF">2019-08-20T13:13:55Z</dcterms:modified>
</cp:coreProperties>
</file>